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</p:sldMasterIdLst>
  <p:notesMasterIdLst>
    <p:notesMasterId r:id="rId28"/>
  </p:notesMasterIdLst>
  <p:sldIdLst>
    <p:sldId id="281" r:id="rId3"/>
    <p:sldId id="257" r:id="rId4"/>
    <p:sldId id="258" r:id="rId5"/>
    <p:sldId id="259" r:id="rId6"/>
    <p:sldId id="288" r:id="rId7"/>
    <p:sldId id="260" r:id="rId8"/>
    <p:sldId id="267" r:id="rId9"/>
    <p:sldId id="262" r:id="rId10"/>
    <p:sldId id="263" r:id="rId11"/>
    <p:sldId id="264" r:id="rId12"/>
    <p:sldId id="266" r:id="rId13"/>
    <p:sldId id="265" r:id="rId14"/>
    <p:sldId id="268" r:id="rId15"/>
    <p:sldId id="269" r:id="rId16"/>
    <p:sldId id="271" r:id="rId17"/>
    <p:sldId id="276" r:id="rId18"/>
    <p:sldId id="282" r:id="rId19"/>
    <p:sldId id="278" r:id="rId20"/>
    <p:sldId id="290" r:id="rId21"/>
    <p:sldId id="286" r:id="rId22"/>
    <p:sldId id="272" r:id="rId23"/>
    <p:sldId id="287" r:id="rId24"/>
    <p:sldId id="292" r:id="rId25"/>
    <p:sldId id="293" r:id="rId26"/>
    <p:sldId id="274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A"/>
    <a:srgbClr val="FFDE01"/>
    <a:srgbClr val="02339A"/>
    <a:srgbClr val="FFC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652" autoAdjust="0"/>
  </p:normalViewPr>
  <p:slideViewPr>
    <p:cSldViewPr snapToGrid="0" showGuides="1">
      <p:cViewPr varScale="1">
        <p:scale>
          <a:sx n="92" d="100"/>
          <a:sy n="92" d="100"/>
        </p:scale>
        <p:origin x="1920" y="90"/>
      </p:cViewPr>
      <p:guideLst>
        <p:guide orient="horz" pos="21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5E83B-73ED-4968-AEA0-335E97B6E532}" type="datetimeFigureOut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8B7F2-6530-4527-8D63-AC043169BC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405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EDF2F5C-E739-4FAC-9001-F50AEBED499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88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会员制营销</a:t>
            </a:r>
            <a:endParaRPr lang="en-US" altLang="zh-CN" dirty="0"/>
          </a:p>
          <a:p>
            <a:r>
              <a:rPr lang="zh-CN" altLang="en-US" dirty="0"/>
              <a:t>直复营销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8B7F2-6530-4527-8D63-AC043169BCE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465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8B7F2-6530-4527-8D63-AC043169BCE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798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8B7F2-6530-4527-8D63-AC043169BCE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168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7AF0-79D3-4C7B-919A-BC11F54F1E12}" type="datetimeFigureOut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6379-9823-4DDF-A9F3-972451577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628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7AF0-79D3-4C7B-919A-BC11F54F1E12}" type="datetimeFigureOut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6379-9823-4DDF-A9F3-972451577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987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7AF0-79D3-4C7B-919A-BC11F54F1E12}" type="datetimeFigureOut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6379-9823-4DDF-A9F3-972451577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126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435F17-CC9A-4D76-A729-0E7526BDDA3E}" type="datetimeFigureOut">
              <a:rPr lang="zh-CN" altLang="en-US"/>
              <a:pPr>
                <a:defRPr/>
              </a:pPr>
              <a:t>2017/5/28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7F5621-20CD-4096-94E5-C1E46856879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564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AE6E8B-B9E1-4060-B336-D5F4C015E664}" type="datetimeFigureOut">
              <a:rPr lang="zh-CN" altLang="en-US"/>
              <a:pPr>
                <a:defRPr/>
              </a:pPr>
              <a:t>2017/5/28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C71B3D-9A8C-45F2-A509-685DA56D1C5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138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55831-8AF1-4290-AF3B-156C3373E319}" type="datetimeFigureOut">
              <a:rPr lang="zh-CN" altLang="en-US"/>
              <a:pPr>
                <a:defRPr/>
              </a:pPr>
              <a:t>2017/5/28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BC5150-9A66-41E1-8B87-00A59D2D465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649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FDDA1-7B0C-43FD-9442-D5615D0E0AB0}" type="datetimeFigureOut">
              <a:rPr lang="zh-CN" altLang="en-US"/>
              <a:pPr>
                <a:defRPr/>
              </a:pPr>
              <a:t>2017/5/28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DE08E0-DB22-49DB-94E3-103E1AF6C33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562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566C5-B156-4EC7-B19F-B5F1E462E9FC}" type="datetimeFigureOut">
              <a:rPr lang="zh-CN" altLang="en-US"/>
              <a:pPr>
                <a:defRPr/>
              </a:pPr>
              <a:t>2017/5/28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4F4C6B-0309-4175-B74C-544B69794FD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731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B18D52-5471-4781-97C8-8FC7D62D1597}" type="datetimeFigureOut">
              <a:rPr lang="zh-CN" altLang="en-US"/>
              <a:pPr>
                <a:defRPr/>
              </a:pPr>
              <a:t>2017/5/28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2E3C36-05DD-42AC-B486-9BDA114ABB1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760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A2DE69-570E-451B-9763-1FD784C126E4}" type="datetimeFigureOut">
              <a:rPr lang="zh-CN" altLang="en-US"/>
              <a:pPr>
                <a:defRPr/>
              </a:pPr>
              <a:t>2017/5/28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92BCB9-3474-4742-8DD5-48C9CC82957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700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4BE13C-2198-40BA-B34C-7E17D84A389B}" type="datetimeFigureOut">
              <a:rPr lang="zh-CN" altLang="en-US"/>
              <a:pPr>
                <a:defRPr/>
              </a:pPr>
              <a:t>2017/5/28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915AF3-CA1A-4282-9B51-A732F31F0F5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961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7AF0-79D3-4C7B-919A-BC11F54F1E12}" type="datetimeFigureOut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6379-9823-4DDF-A9F3-972451577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2369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27AFD-0CF2-4843-B3B4-F0910EB842FC}" type="datetimeFigureOut">
              <a:rPr lang="zh-CN" altLang="en-US"/>
              <a:pPr>
                <a:defRPr/>
              </a:pPr>
              <a:t>2017/5/28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657C01-9143-4202-A8B6-34117BE2E5A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89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529FD-F075-4154-8792-F2A7BBC09CCD}" type="datetimeFigureOut">
              <a:rPr lang="zh-CN" altLang="en-US"/>
              <a:pPr>
                <a:defRPr/>
              </a:pPr>
              <a:t>2017/5/28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254A97-F9E7-407F-BD36-49D489A5E81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7893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8985A0-3877-459B-9846-4BBB52122971}" type="datetimeFigureOut">
              <a:rPr lang="zh-CN" altLang="en-US"/>
              <a:pPr>
                <a:defRPr/>
              </a:pPr>
              <a:t>2017/5/28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2D6315-A1D0-4B6F-B952-2E2E0E490D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409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7AF0-79D3-4C7B-919A-BC11F54F1E12}" type="datetimeFigureOut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6379-9823-4DDF-A9F3-972451577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499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7AF0-79D3-4C7B-919A-BC11F54F1E12}" type="datetimeFigureOut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6379-9823-4DDF-A9F3-972451577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083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7AF0-79D3-4C7B-919A-BC11F54F1E12}" type="datetimeFigureOut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6379-9823-4DDF-A9F3-972451577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93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7AF0-79D3-4C7B-919A-BC11F54F1E12}" type="datetimeFigureOut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6379-9823-4DDF-A9F3-972451577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238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7AF0-79D3-4C7B-919A-BC11F54F1E12}" type="datetimeFigureOut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6379-9823-4DDF-A9F3-972451577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99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7AF0-79D3-4C7B-919A-BC11F54F1E12}" type="datetimeFigureOut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6379-9823-4DDF-A9F3-972451577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077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7AF0-79D3-4C7B-919A-BC11F54F1E12}" type="datetimeFigureOut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6379-9823-4DDF-A9F3-972451577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588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37AF0-79D3-4C7B-919A-BC11F54F1E12}" type="datetimeFigureOut">
              <a:rPr lang="zh-CN" altLang="en-US" smtClean="0"/>
              <a:t>2017/5/28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E6379-9823-4DDF-A9F3-972451577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72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5181C01-AF91-4ED0-8DAD-A4A9D78A3BCA}" type="datetimeFigureOut">
              <a:rPr lang="zh-CN" altLang="en-US"/>
              <a:pPr>
                <a:defRPr/>
              </a:pPr>
              <a:t>2017/5/28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D0B74848-970F-43DD-9172-6B3B8AD1C8C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408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jpg"/><Relationship Id="rId18" Type="http://schemas.openxmlformats.org/officeDocument/2006/relationships/image" Target="../media/image20.jpg"/><Relationship Id="rId26" Type="http://schemas.openxmlformats.org/officeDocument/2006/relationships/image" Target="../media/image28.jpg"/><Relationship Id="rId39" Type="http://schemas.openxmlformats.org/officeDocument/2006/relationships/image" Target="../media/image41.jpg"/><Relationship Id="rId3" Type="http://schemas.openxmlformats.org/officeDocument/2006/relationships/image" Target="../media/image5.jpg"/><Relationship Id="rId21" Type="http://schemas.openxmlformats.org/officeDocument/2006/relationships/image" Target="../media/image23.jpg"/><Relationship Id="rId34" Type="http://schemas.openxmlformats.org/officeDocument/2006/relationships/image" Target="../media/image36.jpg"/><Relationship Id="rId42" Type="http://schemas.openxmlformats.org/officeDocument/2006/relationships/image" Target="../media/image44.jpg"/><Relationship Id="rId47" Type="http://schemas.openxmlformats.org/officeDocument/2006/relationships/image" Target="../media/image49.jpg"/><Relationship Id="rId50" Type="http://schemas.openxmlformats.org/officeDocument/2006/relationships/image" Target="../media/image52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17" Type="http://schemas.openxmlformats.org/officeDocument/2006/relationships/image" Target="../media/image19.jpg"/><Relationship Id="rId25" Type="http://schemas.openxmlformats.org/officeDocument/2006/relationships/image" Target="../media/image27.jpg"/><Relationship Id="rId33" Type="http://schemas.openxmlformats.org/officeDocument/2006/relationships/image" Target="../media/image35.jpg"/><Relationship Id="rId38" Type="http://schemas.openxmlformats.org/officeDocument/2006/relationships/image" Target="../media/image40.jpg"/><Relationship Id="rId46" Type="http://schemas.openxmlformats.org/officeDocument/2006/relationships/image" Target="../media/image48.jp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8.jpg"/><Relationship Id="rId20" Type="http://schemas.openxmlformats.org/officeDocument/2006/relationships/image" Target="../media/image22.jpg"/><Relationship Id="rId29" Type="http://schemas.openxmlformats.org/officeDocument/2006/relationships/image" Target="../media/image31.jpg"/><Relationship Id="rId41" Type="http://schemas.openxmlformats.org/officeDocument/2006/relationships/image" Target="../media/image43.jpg"/><Relationship Id="rId54" Type="http://schemas.openxmlformats.org/officeDocument/2006/relationships/image" Target="../media/image2.jpg"/><Relationship Id="rId1" Type="http://schemas.openxmlformats.org/officeDocument/2006/relationships/tags" Target="../tags/tag4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24" Type="http://schemas.openxmlformats.org/officeDocument/2006/relationships/image" Target="../media/image26.jpg"/><Relationship Id="rId32" Type="http://schemas.openxmlformats.org/officeDocument/2006/relationships/image" Target="../media/image34.jpg"/><Relationship Id="rId37" Type="http://schemas.openxmlformats.org/officeDocument/2006/relationships/image" Target="../media/image39.jpg"/><Relationship Id="rId40" Type="http://schemas.openxmlformats.org/officeDocument/2006/relationships/image" Target="../media/image42.jpg"/><Relationship Id="rId45" Type="http://schemas.openxmlformats.org/officeDocument/2006/relationships/image" Target="../media/image47.jpg"/><Relationship Id="rId53" Type="http://schemas.openxmlformats.org/officeDocument/2006/relationships/image" Target="../media/image55.jpg"/><Relationship Id="rId5" Type="http://schemas.openxmlformats.org/officeDocument/2006/relationships/image" Target="../media/image7.jpg"/><Relationship Id="rId15" Type="http://schemas.openxmlformats.org/officeDocument/2006/relationships/image" Target="../media/image17.jpg"/><Relationship Id="rId23" Type="http://schemas.openxmlformats.org/officeDocument/2006/relationships/image" Target="../media/image25.jpg"/><Relationship Id="rId28" Type="http://schemas.openxmlformats.org/officeDocument/2006/relationships/image" Target="../media/image30.jpg"/><Relationship Id="rId36" Type="http://schemas.openxmlformats.org/officeDocument/2006/relationships/image" Target="../media/image38.jpg"/><Relationship Id="rId49" Type="http://schemas.openxmlformats.org/officeDocument/2006/relationships/image" Target="../media/image51.jpg"/><Relationship Id="rId10" Type="http://schemas.openxmlformats.org/officeDocument/2006/relationships/image" Target="../media/image12.jpg"/><Relationship Id="rId19" Type="http://schemas.openxmlformats.org/officeDocument/2006/relationships/image" Target="../media/image21.jpg"/><Relationship Id="rId31" Type="http://schemas.openxmlformats.org/officeDocument/2006/relationships/image" Target="../media/image33.jpg"/><Relationship Id="rId44" Type="http://schemas.openxmlformats.org/officeDocument/2006/relationships/image" Target="../media/image46.jpg"/><Relationship Id="rId52" Type="http://schemas.openxmlformats.org/officeDocument/2006/relationships/image" Target="../media/image54.jpg"/><Relationship Id="rId4" Type="http://schemas.openxmlformats.org/officeDocument/2006/relationships/image" Target="../media/image6.jpg"/><Relationship Id="rId9" Type="http://schemas.openxmlformats.org/officeDocument/2006/relationships/image" Target="../media/image11.jpg"/><Relationship Id="rId14" Type="http://schemas.openxmlformats.org/officeDocument/2006/relationships/image" Target="../media/image16.jpg"/><Relationship Id="rId22" Type="http://schemas.openxmlformats.org/officeDocument/2006/relationships/image" Target="../media/image24.jpg"/><Relationship Id="rId27" Type="http://schemas.openxmlformats.org/officeDocument/2006/relationships/image" Target="../media/image29.jpg"/><Relationship Id="rId30" Type="http://schemas.openxmlformats.org/officeDocument/2006/relationships/image" Target="../media/image32.jpg"/><Relationship Id="rId35" Type="http://schemas.openxmlformats.org/officeDocument/2006/relationships/image" Target="../media/image37.jpg"/><Relationship Id="rId43" Type="http://schemas.openxmlformats.org/officeDocument/2006/relationships/image" Target="../media/image45.jpg"/><Relationship Id="rId48" Type="http://schemas.openxmlformats.org/officeDocument/2006/relationships/image" Target="../media/image50.jpg"/><Relationship Id="rId8" Type="http://schemas.openxmlformats.org/officeDocument/2006/relationships/image" Target="../media/image10.jpg"/><Relationship Id="rId51" Type="http://schemas.openxmlformats.org/officeDocument/2006/relationships/image" Target="../media/image5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279281" y="1960684"/>
            <a:ext cx="65854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客户关系管理案例分析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890346" y="3121274"/>
            <a:ext cx="5363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温斯渤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551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50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09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44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82806" y="1278362"/>
            <a:ext cx="55783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宜家如何实施</a:t>
            </a:r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8367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9848" y="5250"/>
            <a:ext cx="12006848" cy="684390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1082468"/>
            <a:ext cx="2438400" cy="1077218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7.83</a:t>
            </a:r>
            <a:b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亿次门店访问量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5250"/>
            <a:ext cx="2438400" cy="1077218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b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亿会员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0" y="2159686"/>
            <a:ext cx="2438400" cy="1077218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b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亿次网站访问量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56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0000" y="76200"/>
            <a:ext cx="2425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客户细分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12850" y="2423220"/>
            <a:ext cx="2247901" cy="1077218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￥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3300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↑</a:t>
            </a:r>
            <a:b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月薪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608754" y="2423220"/>
            <a:ext cx="1926492" cy="1077218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￥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↑</a:t>
            </a:r>
            <a:b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每次消费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683249" y="2423220"/>
            <a:ext cx="1549400" cy="1077218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b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866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0000" y="76200"/>
            <a:ext cx="2425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质优价低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5612" y="2434768"/>
            <a:ext cx="1897063" cy="101566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以人</a:t>
            </a:r>
            <a:b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为本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5612" y="3708736"/>
            <a:ext cx="1897063" cy="101566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b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边角料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5612" y="4982704"/>
            <a:ext cx="1897063" cy="101566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平板</a:t>
            </a:r>
            <a:b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包装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5612" y="1160800"/>
            <a:ext cx="1897063" cy="101566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b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5" y="1933575"/>
            <a:ext cx="4953000" cy="31337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00703"/>
            <a:ext cx="3562350" cy="39898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952625"/>
            <a:ext cx="4095750" cy="3238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61" y="2502379"/>
            <a:ext cx="3934827" cy="222202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533650" y="2298619"/>
            <a:ext cx="1897063" cy="101566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以人</a:t>
            </a:r>
            <a:b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为本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706938" y="2298618"/>
            <a:ext cx="1897063" cy="101566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b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边角料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880226" y="2298618"/>
            <a:ext cx="1897063" cy="101566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平板</a:t>
            </a:r>
            <a:b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包装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60362" y="2298619"/>
            <a:ext cx="1897063" cy="101566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b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27126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6" grpId="0" animBg="1"/>
      <p:bldP spid="6" grpId="1" animBg="1"/>
      <p:bldP spid="6" grpId="2" animBg="1"/>
      <p:bldP spid="15" grpId="0" animBg="1"/>
      <p:bldP spid="16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0000" y="76200"/>
            <a:ext cx="2425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俱乐部营销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5612" y="2665600"/>
            <a:ext cx="1897063" cy="553998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会员价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5612" y="3939568"/>
            <a:ext cx="1897063" cy="553998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目录册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5612" y="5213536"/>
            <a:ext cx="1897063" cy="553998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体验间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5612" y="1391632"/>
            <a:ext cx="1897063" cy="553998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会员卡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95" y="1357313"/>
            <a:ext cx="3749359" cy="42862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975" y="1945630"/>
            <a:ext cx="4660317" cy="27535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443" y="1668631"/>
            <a:ext cx="3045611" cy="3238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924" y="2009439"/>
            <a:ext cx="4183899" cy="241378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533650" y="2529451"/>
            <a:ext cx="1897063" cy="553998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会员价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706938" y="2529450"/>
            <a:ext cx="1897063" cy="553998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目录册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880226" y="2529450"/>
            <a:ext cx="1897063" cy="553998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体验间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60362" y="2529451"/>
            <a:ext cx="1897063" cy="553998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01174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6" grpId="0" animBg="1"/>
      <p:bldP spid="6" grpId="1" animBg="1"/>
      <p:bldP spid="6" grpId="2" animBg="1"/>
      <p:bldP spid="15" grpId="0" animBg="1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0000" y="76200"/>
            <a:ext cx="3279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维系客户关系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4698940" y="1714920"/>
            <a:ext cx="1549400" cy="2146494"/>
            <a:chOff x="4698940" y="1714920"/>
            <a:chExt cx="1549400" cy="2146494"/>
          </a:xfrm>
        </p:grpSpPr>
        <p:sp>
          <p:nvSpPr>
            <p:cNvPr id="5" name="文本框 4"/>
            <p:cNvSpPr txBox="1"/>
            <p:nvPr/>
          </p:nvSpPr>
          <p:spPr>
            <a:xfrm>
              <a:off x="4698940" y="2907307"/>
              <a:ext cx="1549400" cy="954107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家居</a:t>
              </a:r>
              <a:b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讲座</a:t>
              </a: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1140" y="1714920"/>
              <a:ext cx="945000" cy="900000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1315064" y="1714920"/>
            <a:ext cx="1549400" cy="2023384"/>
            <a:chOff x="1315064" y="1714920"/>
            <a:chExt cx="1549400" cy="2023384"/>
          </a:xfrm>
        </p:grpSpPr>
        <p:sp>
          <p:nvSpPr>
            <p:cNvPr id="3" name="文本框 2"/>
            <p:cNvSpPr txBox="1"/>
            <p:nvPr/>
          </p:nvSpPr>
          <p:spPr>
            <a:xfrm>
              <a:off x="1315064" y="3030418"/>
              <a:ext cx="1549400" cy="707886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9764" y="1714920"/>
              <a:ext cx="900000" cy="900000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3046628" y="1557066"/>
            <a:ext cx="1549400" cy="2304351"/>
            <a:chOff x="2923540" y="1557066"/>
            <a:chExt cx="1549400" cy="2304351"/>
          </a:xfrm>
        </p:grpSpPr>
        <p:sp>
          <p:nvSpPr>
            <p:cNvPr id="4" name="文本框 3"/>
            <p:cNvSpPr txBox="1"/>
            <p:nvPr/>
          </p:nvSpPr>
          <p:spPr>
            <a:xfrm>
              <a:off x="2923540" y="2907310"/>
              <a:ext cx="1549400" cy="954107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粉丝</a:t>
              </a:r>
              <a:b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交流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386" y="1557066"/>
              <a:ext cx="1215708" cy="1215708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6316486" y="1714920"/>
            <a:ext cx="1549400" cy="2084938"/>
            <a:chOff x="6316486" y="1714920"/>
            <a:chExt cx="1549400" cy="2084938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1186" y="1714920"/>
              <a:ext cx="900000" cy="9000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6316486" y="2968861"/>
              <a:ext cx="1549400" cy="830997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221024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0000" y="76200"/>
            <a:ext cx="3279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维系客户关系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4698940" y="1714920"/>
            <a:ext cx="1549400" cy="2146494"/>
            <a:chOff x="4698940" y="1714920"/>
            <a:chExt cx="1549400" cy="2146494"/>
          </a:xfrm>
        </p:grpSpPr>
        <p:sp>
          <p:nvSpPr>
            <p:cNvPr id="5" name="文本框 4"/>
            <p:cNvSpPr txBox="1"/>
            <p:nvPr/>
          </p:nvSpPr>
          <p:spPr>
            <a:xfrm>
              <a:off x="4698940" y="2907307"/>
              <a:ext cx="1549400" cy="954107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家居</a:t>
              </a:r>
              <a:b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讲座</a:t>
              </a: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1140" y="1714920"/>
              <a:ext cx="945000" cy="900000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1315064" y="1714920"/>
            <a:ext cx="1549400" cy="2023384"/>
            <a:chOff x="1315064" y="1714920"/>
            <a:chExt cx="1549400" cy="2023384"/>
          </a:xfrm>
        </p:grpSpPr>
        <p:sp>
          <p:nvSpPr>
            <p:cNvPr id="3" name="文本框 2"/>
            <p:cNvSpPr txBox="1"/>
            <p:nvPr/>
          </p:nvSpPr>
          <p:spPr>
            <a:xfrm>
              <a:off x="1315064" y="3030418"/>
              <a:ext cx="1549400" cy="707886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9764" y="1714920"/>
              <a:ext cx="900000" cy="900000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3046628" y="1557066"/>
            <a:ext cx="1549400" cy="2304351"/>
            <a:chOff x="2923540" y="1557066"/>
            <a:chExt cx="1549400" cy="2304351"/>
          </a:xfrm>
        </p:grpSpPr>
        <p:sp>
          <p:nvSpPr>
            <p:cNvPr id="4" name="文本框 3"/>
            <p:cNvSpPr txBox="1"/>
            <p:nvPr/>
          </p:nvSpPr>
          <p:spPr>
            <a:xfrm>
              <a:off x="2923540" y="2907310"/>
              <a:ext cx="1549400" cy="954107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粉丝</a:t>
              </a:r>
              <a:b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交流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386" y="1557066"/>
              <a:ext cx="1215708" cy="1215708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6316486" y="1714920"/>
            <a:ext cx="1549400" cy="2084938"/>
            <a:chOff x="6316486" y="1714920"/>
            <a:chExt cx="1549400" cy="2084938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1186" y="1714920"/>
              <a:ext cx="900000" cy="9000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6316486" y="2968861"/>
              <a:ext cx="1549400" cy="830997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3553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352675" y="774101"/>
            <a:ext cx="4438650" cy="3990975"/>
            <a:chOff x="1737213" y="1284042"/>
            <a:chExt cx="4438650" cy="399097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7213" y="1284042"/>
              <a:ext cx="4438650" cy="3990975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781174" y="1872762"/>
              <a:ext cx="1679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你们尽管猜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751992" y="4536832"/>
              <a:ext cx="1565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猜对算我输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4027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0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01806" y="1278362"/>
            <a:ext cx="63403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宜家</a:t>
            </a:r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CRM</a:t>
            </a:r>
            <a:r>
              <a:rPr lang="zh-CN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</a:t>
            </a:r>
          </a:p>
        </p:txBody>
      </p:sp>
    </p:spTree>
    <p:extLst>
      <p:ext uri="{BB962C8B-B14F-4D97-AF65-F5344CB8AC3E}">
        <p14:creationId xmlns:p14="http://schemas.microsoft.com/office/powerpoint/2010/main" val="351228545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025" y="-6350"/>
            <a:ext cx="10306050" cy="6870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72000" y="1834116"/>
            <a:ext cx="5148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客户成了赖皮虫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309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01806" y="1278362"/>
            <a:ext cx="6340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经验总结</a:t>
            </a:r>
          </a:p>
        </p:txBody>
      </p:sp>
    </p:spTree>
    <p:extLst>
      <p:ext uri="{BB962C8B-B14F-4D97-AF65-F5344CB8AC3E}">
        <p14:creationId xmlns:p14="http://schemas.microsoft.com/office/powerpoint/2010/main" val="174249085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0000" y="76200"/>
            <a:ext cx="2425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20491" y="2053934"/>
            <a:ext cx="1044689" cy="101566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自助</a:t>
            </a:r>
            <a:b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购物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70387" y="2053935"/>
            <a:ext cx="1803226" cy="101566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维系</a:t>
            </a:r>
            <a:b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客户关系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378820" y="2053934"/>
            <a:ext cx="952046" cy="101566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b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20685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0000" y="76200"/>
            <a:ext cx="2425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20491" y="2053934"/>
            <a:ext cx="1044689" cy="101566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自助</a:t>
            </a:r>
            <a:b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购物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70387" y="2053935"/>
            <a:ext cx="1803226" cy="101566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维系</a:t>
            </a:r>
            <a:b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客户关系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378820" y="2053934"/>
            <a:ext cx="952046" cy="101566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b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2994488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8707" y="972070"/>
            <a:ext cx="8946586" cy="2270726"/>
            <a:chOff x="98707" y="1855298"/>
            <a:chExt cx="8946586" cy="2270726"/>
          </a:xfrm>
        </p:grpSpPr>
        <p:sp>
          <p:nvSpPr>
            <p:cNvPr id="4" name="矩形 3"/>
            <p:cNvSpPr/>
            <p:nvPr/>
          </p:nvSpPr>
          <p:spPr>
            <a:xfrm>
              <a:off x="98707" y="1855298"/>
              <a:ext cx="8946586" cy="2270726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1575">
                <a:solidFill>
                  <a:schemeClr val="bg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555358" y="2575162"/>
              <a:ext cx="403328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THANK YOU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5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21976" y="977153"/>
            <a:ext cx="251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233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宜家家居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068411" y="1190624"/>
            <a:ext cx="4980089" cy="2859524"/>
            <a:chOff x="2068411" y="1190624"/>
            <a:chExt cx="4980089" cy="2859524"/>
          </a:xfrm>
        </p:grpSpPr>
        <p:sp>
          <p:nvSpPr>
            <p:cNvPr id="15" name="文本框 14"/>
            <p:cNvSpPr txBox="1"/>
            <p:nvPr/>
          </p:nvSpPr>
          <p:spPr>
            <a:xfrm>
              <a:off x="2631141" y="3219151"/>
              <a:ext cx="38817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rgbClr val="FFCC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宜 家 家 居</a:t>
              </a: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0" r="541" b="2420"/>
            <a:stretch/>
          </p:blipFill>
          <p:spPr>
            <a:xfrm>
              <a:off x="2068411" y="1190624"/>
              <a:ext cx="4980089" cy="2028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0895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25505" y="1134927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宜家背景介绍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40890" y="2245862"/>
            <a:ext cx="40622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宜家如何实施</a:t>
            </a:r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CRM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99358" y="3356797"/>
            <a:ext cx="51452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宜家</a:t>
            </a:r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CRM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23493" y="4467732"/>
            <a:ext cx="24970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经验总结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223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25505" y="1134927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宜家背景介绍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40890" y="2245862"/>
            <a:ext cx="40622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宜家如何实施</a:t>
            </a:r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CRM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99358" y="3356797"/>
            <a:ext cx="51452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宜家</a:t>
            </a:r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CRM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23493" y="4467732"/>
            <a:ext cx="24970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经验总结</a:t>
            </a:r>
          </a:p>
        </p:txBody>
      </p:sp>
    </p:spTree>
    <p:extLst>
      <p:ext uri="{BB962C8B-B14F-4D97-AF65-F5344CB8AC3E}">
        <p14:creationId xmlns:p14="http://schemas.microsoft.com/office/powerpoint/2010/main" val="271126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83023" y="1278362"/>
            <a:ext cx="41779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宜家背景介绍</a:t>
            </a:r>
          </a:p>
        </p:txBody>
      </p:sp>
    </p:spTree>
    <p:extLst>
      <p:ext uri="{BB962C8B-B14F-4D97-AF65-F5344CB8AC3E}">
        <p14:creationId xmlns:p14="http://schemas.microsoft.com/office/powerpoint/2010/main" val="425852989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alpha val="5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1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69" y="139755"/>
            <a:ext cx="1428750" cy="714375"/>
          </a:xfrm>
          <a:prstGeom prst="rect">
            <a:avLst/>
          </a:prstGeom>
        </p:spPr>
      </p:pic>
      <p:pic>
        <p:nvPicPr>
          <p:cNvPr id="138" name="图片 1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005" y="52740"/>
            <a:ext cx="1076325" cy="714375"/>
          </a:xfrm>
          <a:prstGeom prst="rect">
            <a:avLst/>
          </a:prstGeom>
        </p:spPr>
      </p:pic>
      <p:pic>
        <p:nvPicPr>
          <p:cNvPr id="140" name="图片 1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056" y="173442"/>
            <a:ext cx="1279434" cy="639717"/>
          </a:xfrm>
          <a:prstGeom prst="rect">
            <a:avLst/>
          </a:prstGeom>
        </p:spPr>
      </p:pic>
      <p:pic>
        <p:nvPicPr>
          <p:cNvPr id="142" name="图片 1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559" y="96892"/>
            <a:ext cx="1066800" cy="714375"/>
          </a:xfrm>
          <a:prstGeom prst="rect">
            <a:avLst/>
          </a:prstGeom>
        </p:spPr>
      </p:pic>
      <p:pic>
        <p:nvPicPr>
          <p:cNvPr id="144" name="图片 1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722" y="18500"/>
            <a:ext cx="1428750" cy="714375"/>
          </a:xfrm>
          <a:prstGeom prst="rect">
            <a:avLst/>
          </a:prstGeom>
        </p:spPr>
      </p:pic>
      <p:pic>
        <p:nvPicPr>
          <p:cNvPr id="146" name="图片 1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882" y="146639"/>
            <a:ext cx="1211385" cy="804017"/>
          </a:xfrm>
          <a:prstGeom prst="rect">
            <a:avLst/>
          </a:prstGeom>
        </p:spPr>
      </p:pic>
      <p:pic>
        <p:nvPicPr>
          <p:cNvPr id="148" name="图片 14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" y="908161"/>
            <a:ext cx="828675" cy="714375"/>
          </a:xfrm>
          <a:prstGeom prst="rect">
            <a:avLst/>
          </a:prstGeom>
        </p:spPr>
      </p:pic>
      <p:pic>
        <p:nvPicPr>
          <p:cNvPr id="150" name="图片 1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07" y="908160"/>
            <a:ext cx="1190625" cy="714375"/>
          </a:xfrm>
          <a:prstGeom prst="rect">
            <a:avLst/>
          </a:prstGeom>
        </p:spPr>
      </p:pic>
      <p:pic>
        <p:nvPicPr>
          <p:cNvPr id="152" name="图片 1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585" y="799293"/>
            <a:ext cx="1143000" cy="714375"/>
          </a:xfrm>
          <a:prstGeom prst="rect">
            <a:avLst/>
          </a:prstGeom>
        </p:spPr>
      </p:pic>
      <p:pic>
        <p:nvPicPr>
          <p:cNvPr id="154" name="图片 15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331" y="892936"/>
            <a:ext cx="1247775" cy="714375"/>
          </a:xfrm>
          <a:prstGeom prst="rect">
            <a:avLst/>
          </a:prstGeom>
        </p:spPr>
      </p:pic>
      <p:pic>
        <p:nvPicPr>
          <p:cNvPr id="156" name="图片 15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247" y="1176773"/>
            <a:ext cx="1162050" cy="714375"/>
          </a:xfrm>
          <a:prstGeom prst="rect">
            <a:avLst/>
          </a:prstGeom>
        </p:spPr>
      </p:pic>
      <p:pic>
        <p:nvPicPr>
          <p:cNvPr id="158" name="图片 15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589" y="908160"/>
            <a:ext cx="1047750" cy="714375"/>
          </a:xfrm>
          <a:prstGeom prst="rect">
            <a:avLst/>
          </a:prstGeom>
        </p:spPr>
      </p:pic>
      <p:pic>
        <p:nvPicPr>
          <p:cNvPr id="160" name="图片 15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548" y="2156801"/>
            <a:ext cx="1076325" cy="714375"/>
          </a:xfrm>
          <a:prstGeom prst="rect">
            <a:avLst/>
          </a:prstGeom>
        </p:spPr>
      </p:pic>
      <p:pic>
        <p:nvPicPr>
          <p:cNvPr id="162" name="图片 16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866" y="1722388"/>
            <a:ext cx="1353914" cy="898616"/>
          </a:xfrm>
          <a:prstGeom prst="rect">
            <a:avLst/>
          </a:prstGeom>
        </p:spPr>
      </p:pic>
      <p:pic>
        <p:nvPicPr>
          <p:cNvPr id="164" name="图片 16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312" y="1711280"/>
            <a:ext cx="1344304" cy="763810"/>
          </a:xfrm>
          <a:prstGeom prst="rect">
            <a:avLst/>
          </a:prstGeom>
        </p:spPr>
      </p:pic>
      <p:pic>
        <p:nvPicPr>
          <p:cNvPr id="166" name="图片 16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546" y="2297762"/>
            <a:ext cx="1076325" cy="714375"/>
          </a:xfrm>
          <a:prstGeom prst="rect">
            <a:avLst/>
          </a:prstGeom>
        </p:spPr>
      </p:pic>
      <p:pic>
        <p:nvPicPr>
          <p:cNvPr id="168" name="图片 16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588" y="1262898"/>
            <a:ext cx="1156507" cy="774448"/>
          </a:xfrm>
          <a:prstGeom prst="rect">
            <a:avLst/>
          </a:prstGeom>
        </p:spPr>
      </p:pic>
      <p:pic>
        <p:nvPicPr>
          <p:cNvPr id="170" name="图片 16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882" y="1843835"/>
            <a:ext cx="1419225" cy="714375"/>
          </a:xfrm>
          <a:prstGeom prst="rect">
            <a:avLst/>
          </a:prstGeom>
        </p:spPr>
      </p:pic>
      <p:pic>
        <p:nvPicPr>
          <p:cNvPr id="172" name="图片 17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7" y="3622478"/>
            <a:ext cx="1428750" cy="714375"/>
          </a:xfrm>
          <a:prstGeom prst="rect">
            <a:avLst/>
          </a:prstGeom>
        </p:spPr>
      </p:pic>
      <p:pic>
        <p:nvPicPr>
          <p:cNvPr id="174" name="图片 17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25" y="2669813"/>
            <a:ext cx="1428750" cy="714375"/>
          </a:xfrm>
          <a:prstGeom prst="rect">
            <a:avLst/>
          </a:prstGeom>
        </p:spPr>
      </p:pic>
      <p:pic>
        <p:nvPicPr>
          <p:cNvPr id="176" name="图片 17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547" y="3124600"/>
            <a:ext cx="900982" cy="672438"/>
          </a:xfrm>
          <a:prstGeom prst="rect">
            <a:avLst/>
          </a:prstGeom>
        </p:spPr>
      </p:pic>
      <p:pic>
        <p:nvPicPr>
          <p:cNvPr id="178" name="图片 17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02" y="2708100"/>
            <a:ext cx="1076325" cy="71437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9" y="2714624"/>
            <a:ext cx="1076325" cy="714375"/>
          </a:xfrm>
          <a:prstGeom prst="rect">
            <a:avLst/>
          </a:prstGeom>
        </p:spPr>
      </p:pic>
      <p:pic>
        <p:nvPicPr>
          <p:cNvPr id="182" name="图片 18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9" y="1814509"/>
            <a:ext cx="1428750" cy="714375"/>
          </a:xfrm>
          <a:prstGeom prst="rect">
            <a:avLst/>
          </a:prstGeom>
        </p:spPr>
      </p:pic>
      <p:pic>
        <p:nvPicPr>
          <p:cNvPr id="184" name="图片 18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544419"/>
            <a:ext cx="1352550" cy="714375"/>
          </a:xfrm>
          <a:prstGeom prst="rect">
            <a:avLst/>
          </a:prstGeom>
        </p:spPr>
      </p:pic>
      <p:pic>
        <p:nvPicPr>
          <p:cNvPr id="186" name="图片 18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943" y="4825177"/>
            <a:ext cx="1408940" cy="935136"/>
          </a:xfrm>
          <a:prstGeom prst="rect">
            <a:avLst/>
          </a:prstGeom>
        </p:spPr>
      </p:pic>
      <p:pic>
        <p:nvPicPr>
          <p:cNvPr id="188" name="图片 18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769" y="6113733"/>
            <a:ext cx="1181100" cy="714375"/>
          </a:xfrm>
          <a:prstGeom prst="rect">
            <a:avLst/>
          </a:prstGeom>
        </p:spPr>
      </p:pic>
      <p:pic>
        <p:nvPicPr>
          <p:cNvPr id="190" name="图片 18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80" y="3624590"/>
            <a:ext cx="1066800" cy="714375"/>
          </a:xfrm>
          <a:prstGeom prst="rect">
            <a:avLst/>
          </a:prstGeom>
        </p:spPr>
      </p:pic>
      <p:pic>
        <p:nvPicPr>
          <p:cNvPr id="192" name="图片 191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81" y="6031680"/>
            <a:ext cx="1076325" cy="714375"/>
          </a:xfrm>
          <a:prstGeom prst="rect">
            <a:avLst/>
          </a:prstGeom>
        </p:spPr>
      </p:pic>
      <p:pic>
        <p:nvPicPr>
          <p:cNvPr id="194" name="图片 19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707" y="5962539"/>
            <a:ext cx="1428750" cy="714375"/>
          </a:xfrm>
          <a:prstGeom prst="rect">
            <a:avLst/>
          </a:prstGeom>
        </p:spPr>
      </p:pic>
      <p:pic>
        <p:nvPicPr>
          <p:cNvPr id="196" name="图片 19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" y="6113734"/>
            <a:ext cx="1190625" cy="714375"/>
          </a:xfrm>
          <a:prstGeom prst="rect">
            <a:avLst/>
          </a:prstGeom>
        </p:spPr>
      </p:pic>
      <p:pic>
        <p:nvPicPr>
          <p:cNvPr id="198" name="图片 197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293" y="6062104"/>
            <a:ext cx="1076325" cy="714375"/>
          </a:xfrm>
          <a:prstGeom prst="rect">
            <a:avLst/>
          </a:prstGeom>
        </p:spPr>
      </p:pic>
      <p:pic>
        <p:nvPicPr>
          <p:cNvPr id="200" name="图片 199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538" y="6113734"/>
            <a:ext cx="1076325" cy="714375"/>
          </a:xfrm>
          <a:prstGeom prst="rect">
            <a:avLst/>
          </a:prstGeom>
        </p:spPr>
      </p:pic>
      <p:pic>
        <p:nvPicPr>
          <p:cNvPr id="202" name="图片 201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611" y="2979242"/>
            <a:ext cx="1318610" cy="821306"/>
          </a:xfrm>
          <a:prstGeom prst="rect">
            <a:avLst/>
          </a:prstGeom>
        </p:spPr>
      </p:pic>
      <p:pic>
        <p:nvPicPr>
          <p:cNvPr id="204" name="图片 20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947" y="2626217"/>
            <a:ext cx="964380" cy="964380"/>
          </a:xfrm>
          <a:prstGeom prst="rect">
            <a:avLst/>
          </a:prstGeom>
        </p:spPr>
      </p:pic>
      <p:pic>
        <p:nvPicPr>
          <p:cNvPr id="206" name="图片 205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940" y="5292745"/>
            <a:ext cx="912030" cy="645304"/>
          </a:xfrm>
          <a:prstGeom prst="rect">
            <a:avLst/>
          </a:prstGeom>
        </p:spPr>
      </p:pic>
      <p:pic>
        <p:nvPicPr>
          <p:cNvPr id="208" name="图片 20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252" y="5803158"/>
            <a:ext cx="1388707" cy="925805"/>
          </a:xfrm>
          <a:prstGeom prst="rect">
            <a:avLst/>
          </a:prstGeom>
        </p:spPr>
      </p:pic>
      <p:pic>
        <p:nvPicPr>
          <p:cNvPr id="210" name="图片 20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15" y="4810724"/>
            <a:ext cx="1350183" cy="896139"/>
          </a:xfrm>
          <a:prstGeom prst="rect">
            <a:avLst/>
          </a:prstGeom>
        </p:spPr>
      </p:pic>
      <p:pic>
        <p:nvPicPr>
          <p:cNvPr id="212" name="图片 211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930" y="5296044"/>
            <a:ext cx="1114425" cy="714375"/>
          </a:xfrm>
          <a:prstGeom prst="rect">
            <a:avLst/>
          </a:prstGeom>
        </p:spPr>
      </p:pic>
      <p:pic>
        <p:nvPicPr>
          <p:cNvPr id="214" name="图片 213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286" y="5240199"/>
            <a:ext cx="1156685" cy="809680"/>
          </a:xfrm>
          <a:prstGeom prst="rect">
            <a:avLst/>
          </a:prstGeom>
        </p:spPr>
      </p:pic>
      <p:pic>
        <p:nvPicPr>
          <p:cNvPr id="216" name="图片 215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2" y="5308912"/>
            <a:ext cx="1173526" cy="777461"/>
          </a:xfrm>
          <a:prstGeom prst="rect">
            <a:avLst/>
          </a:prstGeom>
        </p:spPr>
      </p:pic>
      <p:pic>
        <p:nvPicPr>
          <p:cNvPr id="218" name="图片 217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75" y="5034065"/>
            <a:ext cx="1018420" cy="675943"/>
          </a:xfrm>
          <a:prstGeom prst="rect">
            <a:avLst/>
          </a:prstGeom>
        </p:spPr>
      </p:pic>
      <p:pic>
        <p:nvPicPr>
          <p:cNvPr id="220" name="图片 219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70" y="4403348"/>
            <a:ext cx="981075" cy="714375"/>
          </a:xfrm>
          <a:prstGeom prst="rect">
            <a:avLst/>
          </a:prstGeom>
        </p:spPr>
      </p:pic>
      <p:pic>
        <p:nvPicPr>
          <p:cNvPr id="222" name="图片 221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995" y="3797038"/>
            <a:ext cx="1368294" cy="908160"/>
          </a:xfrm>
          <a:prstGeom prst="rect">
            <a:avLst/>
          </a:prstGeom>
        </p:spPr>
      </p:pic>
      <p:pic>
        <p:nvPicPr>
          <p:cNvPr id="224" name="图片 223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64" y="4437689"/>
            <a:ext cx="1076325" cy="714375"/>
          </a:xfrm>
          <a:prstGeom prst="rect">
            <a:avLst/>
          </a:prstGeom>
        </p:spPr>
      </p:pic>
      <p:pic>
        <p:nvPicPr>
          <p:cNvPr id="226" name="图片 225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044" y="3497853"/>
            <a:ext cx="1227717" cy="814857"/>
          </a:xfrm>
          <a:prstGeom prst="rect">
            <a:avLst/>
          </a:prstGeom>
        </p:spPr>
      </p:pic>
      <p:pic>
        <p:nvPicPr>
          <p:cNvPr id="228" name="图片 227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443" y="4021964"/>
            <a:ext cx="1020295" cy="814626"/>
          </a:xfrm>
          <a:prstGeom prst="rect">
            <a:avLst/>
          </a:prstGeom>
        </p:spPr>
      </p:pic>
      <p:pic>
        <p:nvPicPr>
          <p:cNvPr id="230" name="图片 229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773" y="4381754"/>
            <a:ext cx="1197186" cy="794592"/>
          </a:xfrm>
          <a:prstGeom prst="rect">
            <a:avLst/>
          </a:prstGeom>
        </p:spPr>
      </p:pic>
      <p:pic>
        <p:nvPicPr>
          <p:cNvPr id="232" name="图片 231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68" y="3956133"/>
            <a:ext cx="1370730" cy="778988"/>
          </a:xfrm>
          <a:prstGeom prst="rect">
            <a:avLst/>
          </a:prstGeom>
        </p:spPr>
      </p:pic>
      <p:pic>
        <p:nvPicPr>
          <p:cNvPr id="234" name="图片 233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173" y="2764949"/>
            <a:ext cx="1301424" cy="863777"/>
          </a:xfrm>
          <a:prstGeom prst="rect">
            <a:avLst/>
          </a:prstGeom>
        </p:spPr>
      </p:pic>
      <p:pic>
        <p:nvPicPr>
          <p:cNvPr id="236" name="图片 235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579" y="3722597"/>
            <a:ext cx="1057042" cy="528521"/>
          </a:xfrm>
          <a:prstGeom prst="rect">
            <a:avLst/>
          </a:prstGeom>
        </p:spPr>
      </p:pic>
      <p:sp>
        <p:nvSpPr>
          <p:cNvPr id="239" name="文本框 238"/>
          <p:cNvSpPr txBox="1"/>
          <p:nvPr/>
        </p:nvSpPr>
        <p:spPr>
          <a:xfrm>
            <a:off x="2070000" y="1522631"/>
            <a:ext cx="5004000" cy="1800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个国家和地区</a:t>
            </a:r>
          </a:p>
        </p:txBody>
      </p:sp>
      <p:pic>
        <p:nvPicPr>
          <p:cNvPr id="241" name="图片 240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910" y="-2009"/>
            <a:ext cx="109728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42" name="文本框 241"/>
          <p:cNvSpPr txBox="1"/>
          <p:nvPr/>
        </p:nvSpPr>
        <p:spPr>
          <a:xfrm>
            <a:off x="1998000" y="1302027"/>
            <a:ext cx="5148000" cy="1440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1943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45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xit" presetSubtype="54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2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2" dur="indefinite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5" dur="indefinite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8" dur="indefinite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7" dur="indefinite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0" dur="indefinite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3" dur="indefinite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6" dur="indefinite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9" dur="indefinite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2" dur="indefinite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5" dur="indefinite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8" dur="indefinite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1" dur="indefinite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4" dur="indefinite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7" dur="indefinite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0" dur="indefinite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3" dur="indefinite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6" dur="indefinite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9" dur="indefinite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indefinite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2" dur="indefinite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indefinite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5" dur="indefinite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indefinite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8" dur="indefinite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indefinite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1" dur="indefinite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indefinite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4" dur="indefinite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indefinite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7" dur="indefinite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indefinite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0" dur="indefinite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indefinite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3" dur="indefinite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indefinite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6" dur="indefinite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indefinite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9" dur="indefinite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indefinite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2" dur="indefinite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indefinite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5" dur="indefinite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animBg="1"/>
      <p:bldP spid="242" grpId="0" animBg="1"/>
      <p:bldP spid="24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29529" y="1387759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729529" y="2032462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61015" y="2660198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沈阳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61872" y="1400695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797186" y="2630078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796329" y="1387759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杭州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661872" y="2660198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佛山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797186" y="2012434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661872" y="2026508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成都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661015" y="1404726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728672" y="2022132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797186" y="1387759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武汉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729529" y="2665066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宁波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728672" y="1395482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广州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28672" y="2659112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大连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661015" y="2032462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苏州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796329" y="2659112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无锡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796329" y="2012434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西安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998000" y="1881147"/>
            <a:ext cx="5148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个城市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085923" y="1936658"/>
            <a:ext cx="5148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广州        佛山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74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6" grpId="0" animBg="1"/>
      <p:bldP spid="26" grpId="1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50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|11|5.5|31.9|15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8.4|31.4|29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5.4|7.7|5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13.8|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9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6.9|8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3|5.4|1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19.3|36.5|50.8|18.8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580</TotalTime>
  <Words>187</Words>
  <Application>Microsoft Office PowerPoint</Application>
  <PresentationFormat>全屏显示(4:3)</PresentationFormat>
  <Paragraphs>91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等线</vt:lpstr>
      <vt:lpstr>等线 Light</vt:lpstr>
      <vt:lpstr>宋体</vt:lpstr>
      <vt:lpstr>微软雅黑</vt:lpstr>
      <vt:lpstr>Arial</vt:lpstr>
      <vt:lpstr>Calibri</vt:lpstr>
      <vt:lpstr>Calibri Light</vt:lpstr>
      <vt:lpstr>Office 主题​​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斯渤</dc:creator>
  <cp:lastModifiedBy>斯渤</cp:lastModifiedBy>
  <cp:revision>56</cp:revision>
  <dcterms:created xsi:type="dcterms:W3CDTF">2017-04-27T05:26:34Z</dcterms:created>
  <dcterms:modified xsi:type="dcterms:W3CDTF">2017-05-28T09:01:10Z</dcterms:modified>
</cp:coreProperties>
</file>